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6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ba4bc7ae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ba4bc7a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ba4bc7a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ba4bc7a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2db1d6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2db1d6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ba4bc7a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ba4bc7a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a4bc7a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ba4bc7a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ba4bc7a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ba4bc7a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a4bc7a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ba4bc7a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a4bc7ae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ba4bc7ae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a4bc7a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ba4bc7a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665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Vehicle</a:t>
            </a:r>
            <a:r>
              <a:rPr lang="en" sz="4500"/>
              <a:t> Tracking</a:t>
            </a:r>
            <a:endParaRPr sz="45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Initial </a:t>
            </a:r>
            <a:r>
              <a:rPr lang="en" sz="2100"/>
              <a:t>Exploration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303800" y="598575"/>
            <a:ext cx="7352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Yolov4 - Traffic control in Taiwan</a:t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25" y="1266975"/>
            <a:ext cx="6083351" cy="3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Detection: </a:t>
            </a:r>
            <a:r>
              <a:rPr lang="en"/>
              <a:t>YOLO v4 (Current progress)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25" y="1548575"/>
            <a:ext cx="4161876" cy="2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300" y="1548575"/>
            <a:ext cx="3509848" cy="28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913" y="251200"/>
            <a:ext cx="2774175" cy="45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Need Improvement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597875"/>
            <a:ext cx="3212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More clean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Scaled Yolo v4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Try o</a:t>
            </a:r>
            <a:r>
              <a:rPr lang="en" sz="2000"/>
              <a:t>ther model</a:t>
            </a:r>
            <a:endParaRPr sz="2000"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475" y="1597875"/>
            <a:ext cx="4316625" cy="2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14300"/>
            <a:ext cx="619125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Norfair (Euclidean distance: 30)</a:t>
            </a:r>
            <a:endParaRPr/>
          </a:p>
        </p:txBody>
      </p:sp>
      <p:pic>
        <p:nvPicPr>
          <p:cNvPr id="308" name="Google Shape;3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325" y="1168225"/>
            <a:ext cx="6557449" cy="36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9098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Norfair: Confusion on Overlapping image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97" y="1481663"/>
            <a:ext cx="6651550" cy="1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100" y="3191600"/>
            <a:ext cx="6616699" cy="11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/>
          <p:nvPr/>
        </p:nvSpPr>
        <p:spPr>
          <a:xfrm>
            <a:off x="2368725" y="3492125"/>
            <a:ext cx="766500" cy="68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3870975" y="3348450"/>
            <a:ext cx="766500" cy="68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5460275" y="3430863"/>
            <a:ext cx="766500" cy="68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7215050" y="3430863"/>
            <a:ext cx="766500" cy="68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Norfair: Custom distance function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592550"/>
            <a:ext cx="6152151" cy="9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Base on: Euclidean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Perspective adjustment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7" name="Google Shape;327;p20"/>
          <p:cNvSpPr/>
          <p:nvPr/>
        </p:nvSpPr>
        <p:spPr>
          <a:xfrm>
            <a:off x="4941800" y="1636050"/>
            <a:ext cx="3272100" cy="180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5009025" y="2879900"/>
            <a:ext cx="1019700" cy="4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6364925" y="1703300"/>
            <a:ext cx="224100" cy="19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0"/>
          <p:cNvCxnSpPr/>
          <p:nvPr/>
        </p:nvCxnSpPr>
        <p:spPr>
          <a:xfrm flipH="1">
            <a:off x="5692600" y="2017050"/>
            <a:ext cx="5715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0"/>
          <p:cNvSpPr txBox="1"/>
          <p:nvPr/>
        </p:nvSpPr>
        <p:spPr>
          <a:xfrm>
            <a:off x="6539100" y="2185350"/>
            <a:ext cx="14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Ratio adjustment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2" name="Google Shape;332;p20"/>
          <p:cNvCxnSpPr/>
          <p:nvPr/>
        </p:nvCxnSpPr>
        <p:spPr>
          <a:xfrm flipH="1">
            <a:off x="7896050" y="1693350"/>
            <a:ext cx="8700" cy="16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20"/>
          <p:cNvSpPr txBox="1"/>
          <p:nvPr/>
        </p:nvSpPr>
        <p:spPr>
          <a:xfrm>
            <a:off x="6876350" y="2410563"/>
            <a:ext cx="10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on Y axis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Norfair: Tracker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303800" y="1680750"/>
            <a:ext cx="70305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distance_function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distance_threshold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hit_inertia_min (optional)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hit_inertia_max  (optional)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initialization_delay (optional)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detection_threshold (optional)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point_transience (optional)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